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1B2E49-02B5-4552-B090-5D1E0F5B85D1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B98F09-EDB8-4D62-B5A0-64C64CB908D7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EE6550-6825-4298-905B-7A547CA6604D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E399FA-652F-4632-8AE8-C039D9243054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638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C6D467-0F5F-41FD-BC49-84EB40D39266}" type="slidenum">
              <a:rPr lang="da-DK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3ABC23-D6FD-4A4B-B6B7-68DFEA986D8D}" type="slidenum">
              <a:rPr lang="da-DK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048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102D6E-3269-44E4-B5BC-1B581A8B70F5}" type="slidenum">
              <a:rPr lang="da-DK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253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67281-F45A-4DE5-97E1-4E8EF7CB4FA6}" type="slidenum">
              <a:rPr lang="da-DK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457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F24A1F-F384-4338-BC23-92F3A20632E7}" type="slidenum">
              <a:rPr lang="da-DK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662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C6EA08-554F-427E-B21B-B18C9FC2BCED}" type="slidenum">
              <a:rPr lang="da-DK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EFC69-BE40-4601-ABC6-40DFD76A7A3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700FB-91DE-4B4E-84BD-629AEFE3EB3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A3A0C-459D-47D7-81E0-DCBDCBA4041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B52F1-2035-4927-B771-A4D2A5AE3C4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71279-00C5-4E9B-90D9-7C0CE95986A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20A9F-D91B-481C-9735-6DC595116F4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2F85-2238-4F82-ADB8-5A4BB873622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B6130-8259-47EF-A6B7-FD6DF96F0E0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5690B-B3B5-42F7-A4AC-36F442D60B8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7E80F-D66B-445B-92E8-B3DFFFD7957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89B3-0015-4D99-A32E-B24846E661C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B2F4A7-E2FF-4EE5-A6B6-D8EF371EE339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En regnvejrsdag i November</a:t>
            </a:r>
          </a:p>
          <a:p>
            <a:r>
              <a:rPr lang="da-DK" sz="1600"/>
              <a:t>Tekst: Ebba Munk Pedersen</a:t>
            </a:r>
            <a:endParaRPr lang="da-DK" sz="1600" i="1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580063" y="4076700"/>
            <a:ext cx="33845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/>
              <a:t>1. Jeg vil male dagen blå</a:t>
            </a:r>
          </a:p>
          <a:p>
            <a:pPr>
              <a:lnSpc>
                <a:spcPct val="150000"/>
              </a:lnSpc>
            </a:pPr>
            <a:r>
              <a:rPr lang="da-DK"/>
              <a:t>med en solskinsstribe på</a:t>
            </a:r>
          </a:p>
          <a:p>
            <a:pPr>
              <a:lnSpc>
                <a:spcPct val="150000"/>
              </a:lnSpc>
            </a:pPr>
            <a:r>
              <a:rPr lang="da-DK"/>
              <a:t>vælge lyset frem for skyggen</a:t>
            </a:r>
          </a:p>
          <a:p>
            <a:pPr>
              <a:lnSpc>
                <a:spcPct val="150000"/>
              </a:lnSpc>
            </a:pPr>
            <a:r>
              <a:rPr lang="da-DK"/>
              <a:t>gi' mig selvet puf i ryggen</a:t>
            </a:r>
          </a:p>
          <a:p>
            <a:pPr>
              <a:lnSpc>
                <a:spcPct val="150000"/>
              </a:lnSpc>
            </a:pPr>
            <a:r>
              <a:rPr lang="da-DK"/>
              <a:t>tro på alting, selv på lykken</a:t>
            </a:r>
          </a:p>
          <a:p>
            <a:pPr>
              <a:lnSpc>
                <a:spcPct val="150000"/>
              </a:lnSpc>
            </a:pPr>
            <a:r>
              <a:rPr lang="da-DK"/>
              <a:t>jeg vil male dagen blå.</a:t>
            </a:r>
          </a:p>
        </p:txBody>
      </p:sp>
      <p:sp>
        <p:nvSpPr>
          <p:cNvPr id="1536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F8D35EE-BF0C-4AA3-A11E-D12F2836AA5F}" type="slidenum">
              <a:rPr lang="da-DK" sz="1600"/>
              <a:pPr/>
              <a:t>1</a:t>
            </a:fld>
            <a:r>
              <a:rPr lang="da-DK" sz="1600"/>
              <a:t> af 6</a:t>
            </a:r>
          </a:p>
        </p:txBody>
      </p:sp>
      <p:pic>
        <p:nvPicPr>
          <p:cNvPr id="15364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5888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5580063" y="4076700"/>
            <a:ext cx="33845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/>
              <a:t>2. Jeg vil male dagen gul</a:t>
            </a:r>
          </a:p>
          <a:p>
            <a:pPr>
              <a:lnSpc>
                <a:spcPct val="150000"/>
              </a:lnSpc>
            </a:pPr>
            <a:r>
              <a:rPr lang="da-DK"/>
              <a:t>solen som en sommerfugl</a:t>
            </a:r>
          </a:p>
          <a:p>
            <a:pPr>
              <a:lnSpc>
                <a:spcPct val="150000"/>
              </a:lnSpc>
            </a:pPr>
            <a:r>
              <a:rPr lang="da-DK"/>
              <a:t>sætter sig på mine hænder</a:t>
            </a:r>
          </a:p>
          <a:p>
            <a:pPr>
              <a:lnSpc>
                <a:spcPct val="150000"/>
              </a:lnSpc>
            </a:pPr>
            <a:r>
              <a:rPr lang="da-DK"/>
              <a:t>alle regnvejrsdage ender</a:t>
            </a:r>
          </a:p>
          <a:p>
            <a:pPr>
              <a:lnSpc>
                <a:spcPct val="150000"/>
              </a:lnSpc>
            </a:pPr>
            <a:r>
              <a:rPr lang="da-DK"/>
              <a:t>der står 'maj' på min kaldender</a:t>
            </a:r>
          </a:p>
          <a:p>
            <a:pPr>
              <a:lnSpc>
                <a:spcPct val="150000"/>
              </a:lnSpc>
            </a:pPr>
            <a:r>
              <a:rPr lang="da-DK"/>
              <a:t>jeg vil male dagen gul.</a:t>
            </a:r>
          </a:p>
        </p:txBody>
      </p:sp>
      <p:sp>
        <p:nvSpPr>
          <p:cNvPr id="1741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2D35559D-4326-4B82-A78F-6E6FE574AC0B}" type="slidenum">
              <a:rPr lang="da-DK" sz="1600"/>
              <a:pPr/>
              <a:t>2</a:t>
            </a:fld>
            <a:r>
              <a:rPr lang="da-DK" sz="1600"/>
              <a:t> af 6</a:t>
            </a:r>
          </a:p>
        </p:txBody>
      </p:sp>
      <p:pic>
        <p:nvPicPr>
          <p:cNvPr id="17411" name="Billed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5068"/>
            <a:ext cx="6088091" cy="355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fugleognatur.dk/forum/images/Gul%20sommerfugl%20Rodos%20DSC05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14818"/>
            <a:ext cx="2286016" cy="22860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5580063" y="4076700"/>
            <a:ext cx="33845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/>
              <a:t>3. Jeg vil male dagen rød,</a:t>
            </a:r>
          </a:p>
          <a:p>
            <a:pPr>
              <a:lnSpc>
                <a:spcPct val="150000"/>
              </a:lnSpc>
            </a:pPr>
            <a:r>
              <a:rPr lang="da-DK"/>
              <a:t>med den sidste roses glød</a:t>
            </a:r>
          </a:p>
          <a:p>
            <a:pPr>
              <a:lnSpc>
                <a:spcPct val="150000"/>
              </a:lnSpc>
            </a:pPr>
            <a:r>
              <a:rPr lang="da-DK"/>
              <a:t>jeg vil plukke kantareller</a:t>
            </a:r>
          </a:p>
          <a:p>
            <a:pPr>
              <a:lnSpc>
                <a:spcPct val="150000"/>
              </a:lnSpc>
            </a:pPr>
            <a:r>
              <a:rPr lang="da-DK"/>
              <a:t>løvetand og brændenælder</a:t>
            </a:r>
          </a:p>
          <a:p>
            <a:pPr>
              <a:lnSpc>
                <a:spcPct val="150000"/>
              </a:lnSpc>
            </a:pPr>
            <a:r>
              <a:rPr lang="da-DK"/>
              <a:t>leve i det nu, der gælder</a:t>
            </a:r>
          </a:p>
          <a:p>
            <a:pPr>
              <a:lnSpc>
                <a:spcPct val="150000"/>
              </a:lnSpc>
            </a:pPr>
            <a:r>
              <a:rPr lang="da-DK"/>
              <a:t>jeg vil male dagen rød.</a:t>
            </a:r>
          </a:p>
        </p:txBody>
      </p:sp>
      <p:sp>
        <p:nvSpPr>
          <p:cNvPr id="1945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9D0766B7-6AFC-476D-8560-4E911F34C578}" type="slidenum">
              <a:rPr lang="da-DK" sz="1600"/>
              <a:pPr/>
              <a:t>3</a:t>
            </a:fld>
            <a:r>
              <a:rPr lang="da-DK" sz="1600"/>
              <a:t> af 6</a:t>
            </a:r>
          </a:p>
        </p:txBody>
      </p:sp>
      <p:pic>
        <p:nvPicPr>
          <p:cNvPr id="19459" name="Billed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20359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Billed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714884"/>
            <a:ext cx="2638447" cy="17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0.gstatic.com/images?q=tbn:ANd9GcTV19vbiv_FWnQ_xQVNqprjTSGGLIv0TouAlrurFnHqvu6gXjN8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7166"/>
            <a:ext cx="2880320" cy="33812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5580063" y="4076700"/>
            <a:ext cx="33845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/>
              <a:t>4. Jeg vil male dagen grøn</a:t>
            </a:r>
          </a:p>
          <a:p>
            <a:pPr>
              <a:lnSpc>
                <a:spcPct val="150000"/>
              </a:lnSpc>
            </a:pPr>
            <a:r>
              <a:rPr lang="da-DK"/>
              <a:t>dyb og kølig - flaskegrøn</a:t>
            </a:r>
          </a:p>
          <a:p>
            <a:pPr>
              <a:lnSpc>
                <a:spcPct val="150000"/>
              </a:lnSpc>
            </a:pPr>
            <a:r>
              <a:rPr lang="da-DK"/>
              <a:t>sætte tændte lys i stager</a:t>
            </a:r>
          </a:p>
          <a:p>
            <a:pPr>
              <a:lnSpc>
                <a:spcPct val="150000"/>
              </a:lnSpc>
            </a:pPr>
            <a:r>
              <a:rPr lang="da-DK"/>
              <a:t>glemme rynker, dobbelthager</a:t>
            </a:r>
          </a:p>
          <a:p>
            <a:pPr>
              <a:lnSpc>
                <a:spcPct val="150000"/>
              </a:lnSpc>
            </a:pPr>
            <a:r>
              <a:rPr lang="da-DK"/>
              <a:t>håbe på mit spejl bedrager</a:t>
            </a:r>
          </a:p>
          <a:p>
            <a:pPr>
              <a:lnSpc>
                <a:spcPct val="150000"/>
              </a:lnSpc>
            </a:pPr>
            <a:r>
              <a:rPr lang="da-DK"/>
              <a:t>jeg vil male dagen grøn.</a:t>
            </a:r>
          </a:p>
        </p:txBody>
      </p:sp>
      <p:sp>
        <p:nvSpPr>
          <p:cNvPr id="21506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7C2AE19-C37F-4C59-A67E-1E7D3E8B1B21}" type="slidenum">
              <a:rPr lang="da-DK" sz="1600"/>
              <a:pPr/>
              <a:t>4</a:t>
            </a:fld>
            <a:r>
              <a:rPr lang="da-DK" sz="1600"/>
              <a:t> af 6</a:t>
            </a:r>
          </a:p>
        </p:txBody>
      </p:sp>
      <p:pic>
        <p:nvPicPr>
          <p:cNvPr id="21507" name="Billed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Billede 1"/>
          <p:cNvPicPr>
            <a:picLocks noChangeAspect="1"/>
          </p:cNvPicPr>
          <p:nvPr/>
        </p:nvPicPr>
        <p:blipFill>
          <a:blip r:embed="rId4"/>
          <a:srcRect l="25352" r="22809"/>
          <a:stretch>
            <a:fillRect/>
          </a:stretch>
        </p:blipFill>
        <p:spPr bwMode="auto">
          <a:xfrm>
            <a:off x="323850" y="3068638"/>
            <a:ext cx="261937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pub.uvm.dk/1999/casen/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143380"/>
            <a:ext cx="2342229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5580063" y="4076700"/>
            <a:ext cx="33845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/>
              <a:t>5. Jeg vil male dagen hvid</a:t>
            </a:r>
          </a:p>
          <a:p>
            <a:pPr>
              <a:lnSpc>
                <a:spcPct val="150000"/>
              </a:lnSpc>
            </a:pPr>
            <a:r>
              <a:rPr lang="da-DK"/>
              <a:t>nu hvor det er ulvetid</a:t>
            </a:r>
          </a:p>
          <a:p>
            <a:pPr>
              <a:lnSpc>
                <a:spcPct val="150000"/>
              </a:lnSpc>
            </a:pPr>
            <a:r>
              <a:rPr lang="da-DK"/>
              <a:t>købe franske anemoner</a:t>
            </a:r>
          </a:p>
          <a:p>
            <a:pPr>
              <a:lnSpc>
                <a:spcPct val="150000"/>
              </a:lnSpc>
            </a:pPr>
            <a:r>
              <a:rPr lang="da-DK"/>
              <a:t>for de sidste tyve kroner</a:t>
            </a:r>
          </a:p>
          <a:p>
            <a:pPr>
              <a:lnSpc>
                <a:spcPct val="150000"/>
              </a:lnSpc>
            </a:pPr>
            <a:r>
              <a:rPr lang="da-DK"/>
              <a:t>lytte til Vivaldis toner</a:t>
            </a:r>
          </a:p>
          <a:p>
            <a:pPr>
              <a:lnSpc>
                <a:spcPct val="150000"/>
              </a:lnSpc>
            </a:pPr>
            <a:r>
              <a:rPr lang="da-DK"/>
              <a:t>jeg vil male dagen hvid.</a:t>
            </a:r>
          </a:p>
        </p:txBody>
      </p:sp>
      <p:sp>
        <p:nvSpPr>
          <p:cNvPr id="2355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8EE49EA9-F8C8-41A3-86EC-71E4A6FA1238}" type="slidenum">
              <a:rPr lang="da-DK" sz="1600"/>
              <a:pPr/>
              <a:t>5</a:t>
            </a:fld>
            <a:r>
              <a:rPr lang="da-DK" sz="1600"/>
              <a:t> af 6</a:t>
            </a:r>
          </a:p>
        </p:txBody>
      </p:sp>
      <p:pic>
        <p:nvPicPr>
          <p:cNvPr id="23555" name="Billede 1"/>
          <p:cNvPicPr>
            <a:picLocks noChangeAspect="1"/>
          </p:cNvPicPr>
          <p:nvPr/>
        </p:nvPicPr>
        <p:blipFill>
          <a:blip r:embed="rId3"/>
          <a:srcRect l="6155"/>
          <a:stretch>
            <a:fillRect/>
          </a:stretch>
        </p:blipFill>
        <p:spPr bwMode="auto">
          <a:xfrm>
            <a:off x="468313" y="2060575"/>
            <a:ext cx="36941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Billed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3375"/>
            <a:ext cx="27987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led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7151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580063" y="4076700"/>
            <a:ext cx="33845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/>
              <a:t>6. Jeg vil male dagen lys</a:t>
            </a:r>
          </a:p>
          <a:p>
            <a:pPr>
              <a:lnSpc>
                <a:spcPct val="150000"/>
              </a:lnSpc>
            </a:pPr>
            <a:r>
              <a:rPr lang="da-DK"/>
              <a:t>strege ud og sætte kryds</a:t>
            </a:r>
          </a:p>
          <a:p>
            <a:pPr>
              <a:lnSpc>
                <a:spcPct val="150000"/>
              </a:lnSpc>
            </a:pPr>
            <a:r>
              <a:rPr lang="da-DK"/>
              <a:t>jeg har tusind ting at gøre</a:t>
            </a:r>
          </a:p>
          <a:p>
            <a:pPr>
              <a:lnSpc>
                <a:spcPct val="150000"/>
              </a:lnSpc>
            </a:pPr>
            <a:r>
              <a:rPr lang="da-DK"/>
              <a:t>klokken elleve-femogfyrre</a:t>
            </a:r>
          </a:p>
          <a:p>
            <a:pPr>
              <a:lnSpc>
                <a:spcPct val="150000"/>
              </a:lnSpc>
            </a:pPr>
            <a:r>
              <a:rPr lang="da-DK"/>
              <a:t>blev november hængt til tørre</a:t>
            </a:r>
          </a:p>
          <a:p>
            <a:pPr>
              <a:lnSpc>
                <a:spcPct val="150000"/>
              </a:lnSpc>
            </a:pPr>
            <a:r>
              <a:rPr lang="da-DK"/>
              <a:t>jeg vil male dagen lys.</a:t>
            </a:r>
          </a:p>
        </p:txBody>
      </p:sp>
      <p:sp>
        <p:nvSpPr>
          <p:cNvPr id="2560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F8F68B0-9D97-4E4E-BFF2-36825559FD24}" type="slidenum">
              <a:rPr lang="da-DK" sz="1600"/>
              <a:pPr/>
              <a:t>6</a:t>
            </a:fld>
            <a:r>
              <a:rPr lang="da-DK" sz="1600"/>
              <a:t> af 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227</Words>
  <Application>Microsoft Macintosh PowerPoint</Application>
  <PresentationFormat>Skærmshow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10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  <vt:lpstr>Dias nummer 5</vt:lpstr>
      <vt:lpstr>Dias nummer 6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19</cp:revision>
  <dcterms:created xsi:type="dcterms:W3CDTF">2012-12-04T07:36:43Z</dcterms:created>
  <dcterms:modified xsi:type="dcterms:W3CDTF">2024-02-09T13:53:58Z</dcterms:modified>
</cp:coreProperties>
</file>